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59" r:id="rId5"/>
    <p:sldId id="262" r:id="rId6"/>
    <p:sldId id="260" r:id="rId7"/>
    <p:sldId id="257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2" autoAdjust="0"/>
    <p:restoredTop sz="94660"/>
  </p:normalViewPr>
  <p:slideViewPr>
    <p:cSldViewPr snapToGrid="0">
      <p:cViewPr>
        <p:scale>
          <a:sx n="75" d="100"/>
          <a:sy n="75" d="100"/>
        </p:scale>
        <p:origin x="876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32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375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07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749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72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15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40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65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03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6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672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FBB98-3EC3-4526-AE64-DE5089F8110C}" type="datetimeFigureOut">
              <a:rPr lang="ru-RU" smtClean="0"/>
              <a:t>09.01.2018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6F0FC-D37F-42BF-928B-9ABB92D3FD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3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6960" t="27955" r="66060" b="52293"/>
          <a:stretch/>
        </p:blipFill>
        <p:spPr>
          <a:xfrm>
            <a:off x="0" y="0"/>
            <a:ext cx="5975985" cy="24611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6788" t="18170" r="76011" b="71740"/>
          <a:stretch/>
        </p:blipFill>
        <p:spPr>
          <a:xfrm>
            <a:off x="0" y="2724150"/>
            <a:ext cx="3810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7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9247" t="11218" r="32527" b="3620"/>
          <a:stretch/>
        </p:blipFill>
        <p:spPr>
          <a:xfrm>
            <a:off x="1858296" y="0"/>
            <a:ext cx="6931743" cy="6885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1923" y="3442688"/>
            <a:ext cx="152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PSPH1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32837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0054" t="12365" r="32366" b="3907"/>
          <a:stretch/>
        </p:blipFill>
        <p:spPr>
          <a:xfrm>
            <a:off x="707924" y="265471"/>
            <a:ext cx="6312310" cy="6248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1923" y="3442688"/>
            <a:ext cx="1632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CNTN6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636480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9731" t="19534" r="34462" b="4480"/>
          <a:stretch/>
        </p:blipFill>
        <p:spPr>
          <a:xfrm>
            <a:off x="0" y="0"/>
            <a:ext cx="7079226" cy="66056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079226" y="3041198"/>
            <a:ext cx="458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/>
              <a:t>log_normed_ExpVals_PCA.pdf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14328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9731" t="13226" r="34301" b="4193"/>
          <a:stretch/>
        </p:blipFill>
        <p:spPr>
          <a:xfrm>
            <a:off x="0" y="0"/>
            <a:ext cx="6786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6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1042" t="11481" r="34896" b="3703"/>
          <a:stretch/>
        </p:blipFill>
        <p:spPr>
          <a:xfrm>
            <a:off x="2305050" y="0"/>
            <a:ext cx="6305550" cy="68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93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8958" t="19815" r="33542" b="5370"/>
          <a:stretch/>
        </p:blipFill>
        <p:spPr>
          <a:xfrm>
            <a:off x="0" y="0"/>
            <a:ext cx="7715250" cy="683544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426785" y="6466109"/>
            <a:ext cx="4765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2018-01-fit_genotype_PCAplotNoDupProbes.pdf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663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9792" t="14259" r="34062" b="16111"/>
          <a:stretch/>
        </p:blipFill>
        <p:spPr>
          <a:xfrm>
            <a:off x="1905000" y="0"/>
            <a:ext cx="8080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5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0860" t="10933" r="34140" b="3620"/>
          <a:stretch/>
        </p:blipFill>
        <p:spPr>
          <a:xfrm>
            <a:off x="2094270" y="0"/>
            <a:ext cx="6341807" cy="677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40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7635" t="11505" r="18817" b="9354"/>
          <a:stretch/>
        </p:blipFill>
        <p:spPr>
          <a:xfrm>
            <a:off x="0" y="1455649"/>
            <a:ext cx="6390752" cy="44767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9086" t="11218" r="20148" b="10501"/>
          <a:stretch/>
        </p:blipFill>
        <p:spPr>
          <a:xfrm>
            <a:off x="6332697" y="1455649"/>
            <a:ext cx="5888332" cy="4266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5491" y="59324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PCA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786519" y="5793847"/>
            <a:ext cx="166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PCA on log data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2216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165" y="-93297"/>
            <a:ext cx="4635835" cy="34768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18" y="2518364"/>
            <a:ext cx="5786182" cy="43396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297"/>
            <a:ext cx="4635835" cy="34768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36453" y="3383579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 75% genes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260853" y="6101379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 85% genes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9689853" y="338357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10% genes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651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519" r="48229" b="67037"/>
          <a:stretch/>
        </p:blipFill>
        <p:spPr>
          <a:xfrm>
            <a:off x="0" y="1428750"/>
            <a:ext cx="1204999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9584" t="32407" r="39270" b="15741"/>
          <a:stretch/>
        </p:blipFill>
        <p:spPr>
          <a:xfrm>
            <a:off x="1276350" y="190500"/>
            <a:ext cx="9182100" cy="650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0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CNTN6 Plots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0312" t="30000" r="20729" b="26667"/>
          <a:stretch/>
        </p:blipFill>
        <p:spPr>
          <a:xfrm>
            <a:off x="19050" y="1531424"/>
            <a:ext cx="12105053" cy="42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92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0208" t="11667" r="33650" b="4074"/>
          <a:stretch/>
        </p:blipFill>
        <p:spPr>
          <a:xfrm>
            <a:off x="0" y="0"/>
            <a:ext cx="5355771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0060" t="12082" r="33065" b="4400"/>
          <a:stretch/>
        </p:blipFill>
        <p:spPr>
          <a:xfrm>
            <a:off x="5355771" y="0"/>
            <a:ext cx="6842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0243" t="20371" r="34027" b="5185"/>
          <a:stretch/>
        </p:blipFill>
        <p:spPr>
          <a:xfrm>
            <a:off x="6200633" y="838200"/>
            <a:ext cx="5991367" cy="5486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0104" t="20370" r="33750" b="4815"/>
          <a:stretch/>
        </p:blipFill>
        <p:spPr>
          <a:xfrm>
            <a:off x="0" y="914400"/>
            <a:ext cx="5848916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5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8838" r="65131" b="36162"/>
          <a:stretch/>
        </p:blipFill>
        <p:spPr>
          <a:xfrm>
            <a:off x="2138623" y="0"/>
            <a:ext cx="772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8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1469" r="54106" b="36057"/>
          <a:stretch/>
        </p:blipFill>
        <p:spPr>
          <a:xfrm>
            <a:off x="796413" y="0"/>
            <a:ext cx="10589342" cy="68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4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43011" r="67258" b="6236"/>
          <a:stretch/>
        </p:blipFill>
        <p:spPr>
          <a:xfrm>
            <a:off x="1120876" y="0"/>
            <a:ext cx="7728155" cy="673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651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23</Words>
  <Application>Microsoft Office PowerPoint</Application>
  <PresentationFormat>Широкоэкранный</PresentationFormat>
  <Paragraphs>10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CNTN6 Plots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Фишман Вениамин Семенович</dc:creator>
  <cp:lastModifiedBy>Фишман Вениамин Семенович</cp:lastModifiedBy>
  <cp:revision>4</cp:revision>
  <dcterms:created xsi:type="dcterms:W3CDTF">2018-01-09T03:41:33Z</dcterms:created>
  <dcterms:modified xsi:type="dcterms:W3CDTF">2018-01-09T05:20:41Z</dcterms:modified>
</cp:coreProperties>
</file>